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9007138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nkatraman, Tishya" initials="VT" lastIdx="2" clrIdx="0">
    <p:extLst>
      <p:ext uri="{19B8F6BF-5375-455C-9EA6-DF929625EA0E}">
        <p15:presenceInfo xmlns:p15="http://schemas.microsoft.com/office/powerpoint/2012/main" userId="S-1-5-21-243037206-41955558-561332275-16240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80" autoAdjust="0"/>
  </p:normalViewPr>
  <p:slideViewPr>
    <p:cSldViewPr snapToGrid="0">
      <p:cViewPr varScale="1">
        <p:scale>
          <a:sx n="69" d="100"/>
          <a:sy n="69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AE830-CE9A-466D-BB34-3D6CDBADE99A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ABD08-9B76-4613-AF46-CE0E75AFB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02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BD08-9B76-4613-AF46-CE0E75AFB0A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12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5892" y="1749795"/>
            <a:ext cx="14255354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5892" y="5615678"/>
            <a:ext cx="14255354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4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81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601983" y="569240"/>
            <a:ext cx="4098414" cy="906081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6741" y="569240"/>
            <a:ext cx="12057653" cy="906081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75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1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841" y="2665530"/>
            <a:ext cx="16393657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6841" y="7155102"/>
            <a:ext cx="16393657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30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6741" y="2846200"/>
            <a:ext cx="8078034" cy="67838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2363" y="2846200"/>
            <a:ext cx="8078034" cy="67838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45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216" y="569241"/>
            <a:ext cx="16393657" cy="20665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217" y="2620980"/>
            <a:ext cx="8040910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9217" y="3905482"/>
            <a:ext cx="8040910" cy="57443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22364" y="2620980"/>
            <a:ext cx="8080509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22364" y="3905482"/>
            <a:ext cx="8080509" cy="57443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72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60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91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217" y="712788"/>
            <a:ext cx="6130296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0509" y="1539424"/>
            <a:ext cx="9622364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9217" y="3207544"/>
            <a:ext cx="6130296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100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217" y="712788"/>
            <a:ext cx="6130296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80509" y="1539424"/>
            <a:ext cx="9622364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9217" y="3207544"/>
            <a:ext cx="6130296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19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6741" y="569241"/>
            <a:ext cx="16393657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6741" y="2846200"/>
            <a:ext cx="16393657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6741" y="9909727"/>
            <a:ext cx="427660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D8402-EEDF-4333-8ACA-655B37B5FD8E}" type="datetimeFigureOut">
              <a:rPr lang="zh-CN" altLang="en-US" smtClean="0"/>
              <a:t>2019/9/4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96115" y="9909727"/>
            <a:ext cx="641490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23791" y="9909727"/>
            <a:ext cx="427660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CC54-5798-4803-BB84-2C271874F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12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2AAD64A5-ED46-4B59-BCCF-F510FA6CC133}"/>
              </a:ext>
            </a:extLst>
          </p:cNvPr>
          <p:cNvSpPr txBox="1"/>
          <p:nvPr/>
        </p:nvSpPr>
        <p:spPr>
          <a:xfrm>
            <a:off x="2229604" y="136589"/>
            <a:ext cx="14931013" cy="12464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altLang="zh-CN" sz="2500" b="1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Title……</a:t>
            </a:r>
          </a:p>
          <a:p>
            <a:pPr algn="ctr"/>
            <a:r>
              <a:rPr lang="en-GB" altLang="zh-CN" sz="2500" b="1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….Title</a:t>
            </a:r>
          </a:p>
          <a:p>
            <a:pPr algn="ctr"/>
            <a:endParaRPr lang="en-US" altLang="zh-CN" sz="25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8320BC9-3CD7-4C1C-BD1B-6E8723DEF6D8}"/>
              </a:ext>
            </a:extLst>
          </p:cNvPr>
          <p:cNvSpPr txBox="1"/>
          <p:nvPr/>
        </p:nvSpPr>
        <p:spPr>
          <a:xfrm>
            <a:off x="2427877" y="1124469"/>
            <a:ext cx="14534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u="sng" dirty="0" smtClean="0"/>
              <a:t>Authors1 </a:t>
            </a:r>
            <a:r>
              <a:rPr lang="en-GB" b="1" i="1" baseline="30000" dirty="0" smtClean="0"/>
              <a:t>1</a:t>
            </a:r>
            <a:r>
              <a:rPr lang="en-GB" b="1" i="1" dirty="0" smtClean="0"/>
              <a:t> </a:t>
            </a:r>
            <a:r>
              <a:rPr lang="en-GB" b="1" i="1" dirty="0"/>
              <a:t>, </a:t>
            </a:r>
            <a:r>
              <a:rPr lang="en-GB" b="1" i="1" dirty="0" smtClean="0"/>
              <a:t>Author2 </a:t>
            </a:r>
            <a:r>
              <a:rPr lang="en-GB" b="1" i="1" baseline="30000" dirty="0" smtClean="0"/>
              <a:t>2</a:t>
            </a:r>
            <a:r>
              <a:rPr lang="en-GB" b="1" i="1" dirty="0"/>
              <a:t>, </a:t>
            </a:r>
            <a:endParaRPr lang="en-GB" b="1" i="1" dirty="0" smtClean="0"/>
          </a:p>
          <a:p>
            <a:pPr algn="ctr"/>
            <a:r>
              <a:rPr lang="en-GB" b="1" i="1" baseline="30000" dirty="0" smtClean="0"/>
              <a:t>1</a:t>
            </a:r>
            <a:r>
              <a:rPr lang="en-GB" dirty="0" smtClean="0"/>
              <a:t>Affiliation 1…..</a:t>
            </a:r>
            <a:endParaRPr lang="en-GB" dirty="0"/>
          </a:p>
          <a:p>
            <a:pPr algn="ctr"/>
            <a:r>
              <a:rPr lang="en-GB" b="1" i="1" baseline="30000" dirty="0" smtClean="0"/>
              <a:t>2</a:t>
            </a:r>
            <a:r>
              <a:rPr lang="en-GB" dirty="0"/>
              <a:t>Affiliation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8F6A34A-F81E-4826-9429-C82C8A70BC28}"/>
              </a:ext>
            </a:extLst>
          </p:cNvPr>
          <p:cNvSpPr txBox="1"/>
          <p:nvPr/>
        </p:nvSpPr>
        <p:spPr>
          <a:xfrm>
            <a:off x="273596" y="2160000"/>
            <a:ext cx="5563845" cy="40011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B91331F-5B21-4674-8BA7-02317786DB52}"/>
              </a:ext>
            </a:extLst>
          </p:cNvPr>
          <p:cNvSpPr txBox="1"/>
          <p:nvPr/>
        </p:nvSpPr>
        <p:spPr>
          <a:xfrm>
            <a:off x="14204572" y="2160000"/>
            <a:ext cx="4504324" cy="40011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BE2478F-395D-410E-9DFF-F62C8F4D6EBD}"/>
              </a:ext>
            </a:extLst>
          </p:cNvPr>
          <p:cNvSpPr txBox="1"/>
          <p:nvPr/>
        </p:nvSpPr>
        <p:spPr>
          <a:xfrm>
            <a:off x="261806" y="2160000"/>
            <a:ext cx="5563845" cy="3662541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sz="1600" dirty="0"/>
          </a:p>
          <a:p>
            <a:r>
              <a:rPr lang="en-GB" dirty="0"/>
              <a:t>Introduction </a:t>
            </a:r>
            <a:r>
              <a:rPr lang="en-GB" dirty="0" smtClean="0"/>
              <a:t>text </a:t>
            </a:r>
            <a:r>
              <a:rPr lang="en-GB" sz="1600" dirty="0" smtClean="0"/>
              <a:t>Introduction text</a:t>
            </a:r>
            <a:r>
              <a:rPr lang="en-US" sz="1600" dirty="0" smtClean="0"/>
              <a:t>  </a:t>
            </a:r>
            <a:r>
              <a:rPr lang="en-GB" dirty="0" smtClean="0"/>
              <a:t>Introduction text</a:t>
            </a:r>
            <a:endParaRPr lang="en-US" altLang="zh-CN" sz="1600" dirty="0"/>
          </a:p>
          <a:p>
            <a:r>
              <a:rPr lang="en-GB" dirty="0"/>
              <a:t>Introduction </a:t>
            </a:r>
            <a:r>
              <a:rPr lang="en-GB" dirty="0" smtClean="0"/>
              <a:t>text Introduction text</a:t>
            </a:r>
            <a:r>
              <a:rPr lang="en-US" sz="1600" dirty="0" smtClean="0"/>
              <a:t> </a:t>
            </a:r>
            <a:r>
              <a:rPr lang="en-GB" dirty="0" smtClean="0"/>
              <a:t>Introduction text</a:t>
            </a:r>
            <a:endParaRPr lang="en-US" altLang="zh-CN" sz="1600" dirty="0"/>
          </a:p>
          <a:p>
            <a:r>
              <a:rPr lang="en-GB" dirty="0"/>
              <a:t>Introduction </a:t>
            </a:r>
            <a:r>
              <a:rPr lang="en-GB" dirty="0" smtClean="0"/>
              <a:t>text  Introduction text</a:t>
            </a:r>
            <a:r>
              <a:rPr lang="en-GB" dirty="0"/>
              <a:t> </a:t>
            </a:r>
            <a:r>
              <a:rPr lang="en-GB" sz="1600" dirty="0" smtClean="0"/>
              <a:t>Introduction text  </a:t>
            </a:r>
            <a:r>
              <a:rPr lang="en-GB" dirty="0"/>
              <a:t>Introduction text  Introduction text Introduction text</a:t>
            </a:r>
          </a:p>
          <a:p>
            <a:r>
              <a:rPr lang="en-GB" dirty="0"/>
              <a:t>Introduction text Introduction text</a:t>
            </a:r>
            <a:r>
              <a:rPr lang="en-US" dirty="0"/>
              <a:t>  </a:t>
            </a:r>
            <a:r>
              <a:rPr lang="en-GB" dirty="0"/>
              <a:t>Introduction text</a:t>
            </a:r>
          </a:p>
          <a:p>
            <a:r>
              <a:rPr lang="en-GB" dirty="0"/>
              <a:t>Introduction text Introduction text</a:t>
            </a:r>
            <a:r>
              <a:rPr lang="en-US" dirty="0"/>
              <a:t>  </a:t>
            </a:r>
            <a:r>
              <a:rPr lang="en-GB" dirty="0"/>
              <a:t>Introduction text</a:t>
            </a:r>
          </a:p>
          <a:p>
            <a:r>
              <a:rPr lang="en-GB" dirty="0"/>
              <a:t>Introduction text Introduction text</a:t>
            </a:r>
            <a:r>
              <a:rPr lang="en-US" dirty="0"/>
              <a:t>  </a:t>
            </a:r>
            <a:r>
              <a:rPr lang="en-GB" dirty="0"/>
              <a:t>Introduction text</a:t>
            </a:r>
          </a:p>
          <a:p>
            <a:r>
              <a:rPr lang="en-GB" dirty="0"/>
              <a:t>Introduction text Introduction text</a:t>
            </a:r>
            <a:r>
              <a:rPr lang="en-US" dirty="0"/>
              <a:t>  </a:t>
            </a:r>
            <a:r>
              <a:rPr lang="en-GB" dirty="0"/>
              <a:t>Introduction text</a:t>
            </a:r>
          </a:p>
          <a:p>
            <a:r>
              <a:rPr lang="en-GB" dirty="0"/>
              <a:t>Introduction text Introduction text</a:t>
            </a:r>
            <a:r>
              <a:rPr lang="en-US" dirty="0"/>
              <a:t>  </a:t>
            </a:r>
            <a:r>
              <a:rPr lang="en-GB" dirty="0"/>
              <a:t>Introduction </a:t>
            </a:r>
            <a:r>
              <a:rPr lang="en-GB" dirty="0" smtClean="0"/>
              <a:t>text</a:t>
            </a:r>
          </a:p>
          <a:p>
            <a:r>
              <a:rPr lang="en-GB" dirty="0"/>
              <a:t>Introduction text Introduction text</a:t>
            </a:r>
            <a:r>
              <a:rPr lang="en-US" dirty="0"/>
              <a:t>  </a:t>
            </a:r>
            <a:r>
              <a:rPr lang="en-GB" dirty="0"/>
              <a:t>Introduction </a:t>
            </a:r>
            <a:r>
              <a:rPr lang="en-GB" dirty="0" smtClean="0"/>
              <a:t>text</a:t>
            </a:r>
          </a:p>
          <a:p>
            <a:r>
              <a:rPr lang="en-GB" dirty="0"/>
              <a:t>Introduction text Introduction text</a:t>
            </a:r>
            <a:r>
              <a:rPr lang="en-US" dirty="0"/>
              <a:t>  </a:t>
            </a:r>
            <a:r>
              <a:rPr lang="en-GB" dirty="0"/>
              <a:t>Introduction text</a:t>
            </a:r>
            <a:endParaRPr lang="en-US" altLang="zh-CN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5BB1164-DD3B-428D-B840-9CD4C040FF09}"/>
              </a:ext>
            </a:extLst>
          </p:cNvPr>
          <p:cNvSpPr txBox="1"/>
          <p:nvPr/>
        </p:nvSpPr>
        <p:spPr>
          <a:xfrm>
            <a:off x="262854" y="6215614"/>
            <a:ext cx="5563845" cy="40011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zh-CN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bjective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5142503-335B-446D-852B-4CE91B230442}"/>
              </a:ext>
            </a:extLst>
          </p:cNvPr>
          <p:cNvSpPr txBox="1"/>
          <p:nvPr/>
        </p:nvSpPr>
        <p:spPr>
          <a:xfrm>
            <a:off x="261807" y="6232751"/>
            <a:ext cx="5563845" cy="1661993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sz="1200" dirty="0"/>
          </a:p>
          <a:p>
            <a:r>
              <a:rPr lang="en-GB" dirty="0" smtClean="0"/>
              <a:t>Text </a:t>
            </a:r>
            <a:r>
              <a:rPr lang="en-GB" dirty="0"/>
              <a:t>objective Text </a:t>
            </a:r>
            <a:r>
              <a:rPr lang="en-GB" dirty="0" smtClean="0"/>
              <a:t>objective </a:t>
            </a:r>
            <a:r>
              <a:rPr lang="en-GB" dirty="0"/>
              <a:t>Text </a:t>
            </a:r>
            <a:r>
              <a:rPr lang="en-GB" dirty="0" smtClean="0"/>
              <a:t>objective </a:t>
            </a:r>
            <a:r>
              <a:rPr lang="en-GB" dirty="0"/>
              <a:t>Text </a:t>
            </a:r>
            <a:r>
              <a:rPr lang="en-GB" dirty="0" smtClean="0"/>
              <a:t>objective </a:t>
            </a:r>
            <a:r>
              <a:rPr lang="en-GB" dirty="0"/>
              <a:t>Text </a:t>
            </a:r>
            <a:r>
              <a:rPr lang="en-GB" dirty="0" smtClean="0"/>
              <a:t>objective </a:t>
            </a:r>
            <a:r>
              <a:rPr lang="en-GB" dirty="0"/>
              <a:t>Text </a:t>
            </a:r>
            <a:r>
              <a:rPr lang="en-GB" dirty="0" smtClean="0"/>
              <a:t>objective </a:t>
            </a:r>
            <a:r>
              <a:rPr lang="en-GB" dirty="0"/>
              <a:t>Text </a:t>
            </a:r>
            <a:r>
              <a:rPr lang="en-GB" dirty="0" smtClean="0"/>
              <a:t>objective </a:t>
            </a:r>
            <a:r>
              <a:rPr lang="en-GB" dirty="0"/>
              <a:t>Text objective</a:t>
            </a:r>
            <a:endParaRPr lang="en-GB" dirty="0" smtClean="0"/>
          </a:p>
          <a:p>
            <a:r>
              <a:rPr lang="en-GB" dirty="0"/>
              <a:t>Text </a:t>
            </a:r>
            <a:r>
              <a:rPr lang="en-GB" dirty="0" smtClean="0"/>
              <a:t>objective </a:t>
            </a:r>
            <a:r>
              <a:rPr lang="en-GB" dirty="0"/>
              <a:t>Text </a:t>
            </a:r>
            <a:r>
              <a:rPr lang="en-GB" dirty="0" smtClean="0"/>
              <a:t>objective </a:t>
            </a:r>
            <a:r>
              <a:rPr lang="en-GB" dirty="0"/>
              <a:t>Text </a:t>
            </a:r>
            <a:r>
              <a:rPr lang="en-GB" dirty="0" smtClean="0"/>
              <a:t>objective </a:t>
            </a:r>
            <a:r>
              <a:rPr lang="en-GB" dirty="0"/>
              <a:t>Text objective</a:t>
            </a:r>
          </a:p>
          <a:p>
            <a:r>
              <a:rPr lang="en-GB" dirty="0"/>
              <a:t>Text </a:t>
            </a:r>
            <a:r>
              <a:rPr lang="en-GB" dirty="0" smtClean="0"/>
              <a:t>objective </a:t>
            </a:r>
            <a:r>
              <a:rPr lang="en-GB" dirty="0"/>
              <a:t>Text </a:t>
            </a:r>
            <a:r>
              <a:rPr lang="en-GB" dirty="0" smtClean="0"/>
              <a:t>objective </a:t>
            </a:r>
            <a:r>
              <a:rPr lang="en-GB" dirty="0"/>
              <a:t>Text </a:t>
            </a:r>
            <a:r>
              <a:rPr lang="en-GB" dirty="0" smtClean="0"/>
              <a:t>objective </a:t>
            </a:r>
            <a:r>
              <a:rPr lang="en-GB" dirty="0"/>
              <a:t>Text objective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25292955-9C1C-4EFA-8C7C-FAA82AE77A20}"/>
              </a:ext>
            </a:extLst>
          </p:cNvPr>
          <p:cNvSpPr txBox="1"/>
          <p:nvPr/>
        </p:nvSpPr>
        <p:spPr>
          <a:xfrm>
            <a:off x="6048000" y="2160000"/>
            <a:ext cx="7902881" cy="40011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>
                <a:solidFill>
                  <a:schemeClr val="bg1"/>
                </a:solidFill>
              </a:rPr>
              <a:t>Tables and or figures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C013F40-4AAD-4E1C-85AD-82EDEBAD1667}"/>
              </a:ext>
            </a:extLst>
          </p:cNvPr>
          <p:cNvSpPr txBox="1"/>
          <p:nvPr/>
        </p:nvSpPr>
        <p:spPr>
          <a:xfrm>
            <a:off x="6022372" y="2194037"/>
            <a:ext cx="7902883" cy="8172000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1C77C915-97FF-40EE-BA27-7D12274D32F7}"/>
              </a:ext>
            </a:extLst>
          </p:cNvPr>
          <p:cNvSpPr txBox="1"/>
          <p:nvPr/>
        </p:nvSpPr>
        <p:spPr>
          <a:xfrm>
            <a:off x="14219034" y="7941222"/>
            <a:ext cx="4535179" cy="40011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29F0F504-E909-41BE-80CA-313FB673965A}"/>
              </a:ext>
            </a:extLst>
          </p:cNvPr>
          <p:cNvSpPr txBox="1"/>
          <p:nvPr/>
        </p:nvSpPr>
        <p:spPr>
          <a:xfrm>
            <a:off x="14219033" y="8381980"/>
            <a:ext cx="4535179" cy="1800493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tIns="0" rtlCol="0">
            <a:spAutoFit/>
          </a:bodyPr>
          <a:lstStyle/>
          <a:p>
            <a:pPr algn="just"/>
            <a:r>
              <a:rPr lang="en-US" altLang="zh-CN" dirty="0" smtClean="0">
                <a:latin typeface="+mj-lt"/>
                <a:cs typeface="Arial" panose="020B0604020202020204" pitchFamily="34" charset="0"/>
              </a:rPr>
              <a:t>Conclusion </a:t>
            </a:r>
            <a:r>
              <a:rPr lang="en-US" altLang="zh-CN" dirty="0" smtClean="0">
                <a:cs typeface="Arial" panose="020B0604020202020204" pitchFamily="34" charset="0"/>
              </a:rPr>
              <a:t>text</a:t>
            </a:r>
          </a:p>
          <a:p>
            <a:pPr algn="just"/>
            <a:endParaRPr lang="en-US" altLang="zh-CN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文本框 23">
            <a:extLst>
              <a:ext uri="{FF2B5EF4-FFF2-40B4-BE49-F238E27FC236}">
                <a16:creationId xmlns:a16="http://schemas.microsoft.com/office/drawing/2014/main" id="{205A5F20-DBD6-48A7-AA76-E0799D7FC313}"/>
              </a:ext>
            </a:extLst>
          </p:cNvPr>
          <p:cNvSpPr txBox="1"/>
          <p:nvPr/>
        </p:nvSpPr>
        <p:spPr>
          <a:xfrm>
            <a:off x="273600" y="7852379"/>
            <a:ext cx="5563845" cy="2492990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sz="1200" dirty="0"/>
          </a:p>
          <a:p>
            <a:r>
              <a:rPr lang="en-GB" dirty="0" smtClean="0"/>
              <a:t>Text Methods  Text Methods  Text Methods</a:t>
            </a:r>
            <a:r>
              <a:rPr lang="en-GB" dirty="0"/>
              <a:t> </a:t>
            </a:r>
            <a:r>
              <a:rPr lang="en-US" dirty="0" smtClean="0"/>
              <a:t> </a:t>
            </a:r>
            <a:r>
              <a:rPr lang="en-GB" dirty="0" smtClean="0"/>
              <a:t>Text </a:t>
            </a:r>
            <a:r>
              <a:rPr lang="en-GB" dirty="0"/>
              <a:t>Methods</a:t>
            </a:r>
          </a:p>
          <a:p>
            <a:r>
              <a:rPr lang="en-GB" dirty="0" smtClean="0"/>
              <a:t>Text </a:t>
            </a:r>
            <a:r>
              <a:rPr lang="en-GB" dirty="0"/>
              <a:t>Methods  Text Methods  Text Methods </a:t>
            </a:r>
            <a:r>
              <a:rPr lang="en-US" dirty="0"/>
              <a:t> </a:t>
            </a:r>
            <a:r>
              <a:rPr lang="en-GB" dirty="0"/>
              <a:t>Text Methods</a:t>
            </a:r>
          </a:p>
          <a:p>
            <a:r>
              <a:rPr lang="en-GB" dirty="0" smtClean="0"/>
              <a:t>Text </a:t>
            </a:r>
            <a:r>
              <a:rPr lang="en-GB" dirty="0"/>
              <a:t>Methods  Text Methods  Text Methods </a:t>
            </a:r>
            <a:r>
              <a:rPr lang="en-US" dirty="0"/>
              <a:t> </a:t>
            </a:r>
            <a:r>
              <a:rPr lang="en-GB" dirty="0"/>
              <a:t>Text Methods</a:t>
            </a:r>
          </a:p>
          <a:p>
            <a:r>
              <a:rPr lang="en-GB" dirty="0" smtClean="0"/>
              <a:t>Text </a:t>
            </a:r>
            <a:r>
              <a:rPr lang="en-GB" dirty="0"/>
              <a:t>Methods  Text Methods  Text Methods </a:t>
            </a:r>
            <a:r>
              <a:rPr lang="en-US" dirty="0"/>
              <a:t> </a:t>
            </a:r>
            <a:r>
              <a:rPr lang="en-GB" dirty="0"/>
              <a:t>Text Methods</a:t>
            </a:r>
          </a:p>
          <a:p>
            <a:r>
              <a:rPr lang="en-GB" dirty="0" smtClean="0"/>
              <a:t>Text </a:t>
            </a:r>
            <a:r>
              <a:rPr lang="en-GB" dirty="0"/>
              <a:t>Methods  Text Methods  Text Methods </a:t>
            </a:r>
            <a:r>
              <a:rPr lang="en-US" dirty="0"/>
              <a:t> </a:t>
            </a:r>
            <a:r>
              <a:rPr lang="en-GB" dirty="0"/>
              <a:t>Text Methods</a:t>
            </a:r>
          </a:p>
          <a:p>
            <a:r>
              <a:rPr lang="en-GB" dirty="0" smtClean="0"/>
              <a:t>Text </a:t>
            </a:r>
            <a:r>
              <a:rPr lang="en-GB" dirty="0"/>
              <a:t>Methods  Text Methods  Text Methods </a:t>
            </a:r>
            <a:r>
              <a:rPr lang="en-US" dirty="0"/>
              <a:t> </a:t>
            </a:r>
            <a:r>
              <a:rPr lang="en-GB" dirty="0"/>
              <a:t>Text Methods</a:t>
            </a:r>
          </a:p>
          <a:p>
            <a:r>
              <a:rPr lang="en-GB" dirty="0" smtClean="0"/>
              <a:t>Text </a:t>
            </a:r>
            <a:r>
              <a:rPr lang="en-GB" dirty="0"/>
              <a:t>Methods  Text Methods  Text Methods </a:t>
            </a:r>
            <a:r>
              <a:rPr lang="en-US" dirty="0"/>
              <a:t> </a:t>
            </a:r>
            <a:r>
              <a:rPr lang="en-GB" dirty="0"/>
              <a:t>Text </a:t>
            </a:r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5" name="文本框 22">
            <a:extLst>
              <a:ext uri="{FF2B5EF4-FFF2-40B4-BE49-F238E27FC236}">
                <a16:creationId xmlns:a16="http://schemas.microsoft.com/office/drawing/2014/main" id="{D7C945D8-6268-4F9D-A1CA-B40268E7CA2F}"/>
              </a:ext>
            </a:extLst>
          </p:cNvPr>
          <p:cNvSpPr txBox="1"/>
          <p:nvPr/>
        </p:nvSpPr>
        <p:spPr>
          <a:xfrm>
            <a:off x="273600" y="7863831"/>
            <a:ext cx="5563845" cy="40011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A934CE-2F05-4101-9969-A3EE9D6FA011}"/>
              </a:ext>
            </a:extLst>
          </p:cNvPr>
          <p:cNvSpPr txBox="1"/>
          <p:nvPr/>
        </p:nvSpPr>
        <p:spPr>
          <a:xfrm>
            <a:off x="6119429" y="2706348"/>
            <a:ext cx="740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Tables and or figures</a:t>
            </a:r>
            <a:endParaRPr lang="en-GB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2BD950A1-8901-47D1-BE83-44060629C68F}"/>
              </a:ext>
            </a:extLst>
          </p:cNvPr>
          <p:cNvSpPr txBox="1"/>
          <p:nvPr/>
        </p:nvSpPr>
        <p:spPr>
          <a:xfrm>
            <a:off x="14219033" y="2160000"/>
            <a:ext cx="4535179" cy="5678478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tIns="0" rtlCol="0">
            <a:spAutoFit/>
          </a:bodyPr>
          <a:lstStyle/>
          <a:p>
            <a:endParaRPr lang="en-US" altLang="zh-CN" dirty="0"/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zh-CN" dirty="0"/>
              <a:t>Results</a:t>
            </a:r>
            <a:r>
              <a:rPr lang="en-GB" altLang="zh-CN" dirty="0" smtClean="0">
                <a:cs typeface="Arial" panose="020B0604020202020204" pitchFamily="34" charset="0"/>
              </a:rPr>
              <a:t> </a:t>
            </a:r>
            <a:r>
              <a:rPr lang="en-GB" altLang="zh-CN" dirty="0"/>
              <a:t>Text</a:t>
            </a: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zh-CN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1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9533</TotalTime>
  <Words>187</Words>
  <Application>Microsoft Office PowerPoint</Application>
  <PresentationFormat>Custom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Unicode MS</vt:lpstr>
      <vt:lpstr>Calibri</vt:lpstr>
      <vt:lpstr>Calibri Light</vt:lpstr>
      <vt:lpstr>等线</vt:lpstr>
      <vt:lpstr>等线 Light</vt:lpstr>
      <vt:lpstr>Office 主题​​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WU Hongjiang</dc:creator>
  <cp:lastModifiedBy>Laura Star</cp:lastModifiedBy>
  <cp:revision>107</cp:revision>
  <dcterms:created xsi:type="dcterms:W3CDTF">2018-04-02T19:48:04Z</dcterms:created>
  <dcterms:modified xsi:type="dcterms:W3CDTF">2019-09-04T08:12:46Z</dcterms:modified>
</cp:coreProperties>
</file>